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8F"/>
    <a:srgbClr val="FFFF00"/>
    <a:srgbClr val="EB701D"/>
    <a:srgbClr val="FF00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>
        <p:scale>
          <a:sx n="100" d="100"/>
          <a:sy n="100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tmp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 smtClean="0"/>
              <a:t>Flame in a sound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283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 lighted candle is put in front of a speaker</a:t>
            </a:r>
          </a:p>
          <a:p>
            <a:r>
              <a:rPr lang="en-GB" dirty="0"/>
              <a:t>The speaker </a:t>
            </a:r>
            <a:r>
              <a:rPr lang="en-GB" dirty="0" smtClean="0"/>
              <a:t>makes </a:t>
            </a:r>
            <a:r>
              <a:rPr lang="en-GB" dirty="0"/>
              <a:t>a </a:t>
            </a:r>
            <a:r>
              <a:rPr lang="en-GB" dirty="0" smtClean="0"/>
              <a:t>sound wave.</a:t>
            </a:r>
          </a:p>
          <a:p>
            <a:r>
              <a:rPr lang="en-GB" dirty="0" smtClean="0"/>
              <a:t>The sound wave</a:t>
            </a:r>
            <a:r>
              <a:rPr lang="en-GB" dirty="0" smtClean="0"/>
              <a:t> moves towards the candle.</a:t>
            </a: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2589470" y="2428802"/>
            <a:ext cx="3136362" cy="3314457"/>
            <a:chOff x="2589470" y="2428802"/>
            <a:chExt cx="3136362" cy="3314457"/>
          </a:xfrm>
        </p:grpSpPr>
        <p:grpSp>
          <p:nvGrpSpPr>
            <p:cNvPr id="6" name="Group 5"/>
            <p:cNvGrpSpPr/>
            <p:nvPr/>
          </p:nvGrpSpPr>
          <p:grpSpPr>
            <a:xfrm>
              <a:off x="2589470" y="2428802"/>
              <a:ext cx="3121217" cy="3170874"/>
              <a:chOff x="690112" y="3987469"/>
              <a:chExt cx="1873975" cy="1914868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690112" y="3987469"/>
                <a:ext cx="1873975" cy="1914868"/>
                <a:chOff x="690112" y="3987469"/>
                <a:chExt cx="1873975" cy="1914868"/>
              </a:xfrm>
            </p:grpSpPr>
            <p:sp>
              <p:nvSpPr>
                <p:cNvPr id="18" name="Parallelogram 17"/>
                <p:cNvSpPr/>
                <p:nvPr/>
              </p:nvSpPr>
              <p:spPr>
                <a:xfrm rot="20823853">
                  <a:off x="1262892" y="4271840"/>
                  <a:ext cx="1301195" cy="1502442"/>
                </a:xfrm>
                <a:prstGeom prst="parallelogram">
                  <a:avLst>
                    <a:gd name="adj" fmla="val 26784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" name="Parallelogram 18"/>
                <p:cNvSpPr/>
                <p:nvPr/>
              </p:nvSpPr>
              <p:spPr>
                <a:xfrm rot="5400000">
                  <a:off x="204474" y="4661393"/>
                  <a:ext cx="1726582" cy="755306"/>
                </a:xfrm>
                <a:prstGeom prst="parallelogram">
                  <a:avLst/>
                </a:prstGeom>
                <a:blipFill>
                  <a:blip r:embed="rId4"/>
                  <a:tile tx="0" ty="0" sx="100000" sy="100000" flip="none" algn="tl"/>
                </a:blipFill>
                <a:ln w="952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Parallelogram 19"/>
                <p:cNvSpPr/>
                <p:nvPr/>
              </p:nvSpPr>
              <p:spPr>
                <a:xfrm rot="10025106" flipV="1">
                  <a:off x="708338" y="3987469"/>
                  <a:ext cx="1655089" cy="350447"/>
                </a:xfrm>
                <a:prstGeom prst="parallelogram">
                  <a:avLst>
                    <a:gd name="adj" fmla="val 199148"/>
                  </a:avLst>
                </a:prstGeom>
                <a:blipFill>
                  <a:blip r:embed="rId4"/>
                  <a:tile tx="0" ty="0" sx="100000" sy="100000" flip="none" algn="tl"/>
                </a:blipFill>
                <a:ln w="952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4" name="Oval 13"/>
              <p:cNvSpPr/>
              <p:nvPr/>
            </p:nvSpPr>
            <p:spPr>
              <a:xfrm rot="16485027">
                <a:off x="1539044" y="4946973"/>
                <a:ext cx="756000" cy="619631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Oval 14"/>
              <p:cNvSpPr/>
              <p:nvPr/>
            </p:nvSpPr>
            <p:spPr>
              <a:xfrm rot="16200000">
                <a:off x="1796754" y="5164727"/>
                <a:ext cx="216000" cy="175827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46000">
                    <a:schemeClr val="bg1">
                      <a:lumMod val="6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63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 rot="16200000">
                <a:off x="1739316" y="4409510"/>
                <a:ext cx="324000" cy="28108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 rot="16200000">
                <a:off x="1837664" y="4514343"/>
                <a:ext cx="108000" cy="79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46000">
                    <a:schemeClr val="bg1">
                      <a:lumMod val="6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63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444079" y="4344988"/>
              <a:ext cx="281753" cy="1398271"/>
              <a:chOff x="4607317" y="3591592"/>
              <a:chExt cx="281753" cy="1398271"/>
            </a:xfrm>
          </p:grpSpPr>
          <p:pic>
            <p:nvPicPr>
              <p:cNvPr id="8" name="Picture 7" descr="Screen Clippin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607317" y="3591592"/>
                <a:ext cx="281753" cy="646193"/>
              </a:xfrm>
              <a:prstGeom prst="rect">
                <a:avLst/>
              </a:prstGeom>
            </p:spPr>
          </p:pic>
          <p:sp>
            <p:nvSpPr>
              <p:cNvPr id="9" name="Can 8"/>
              <p:cNvSpPr/>
              <p:nvPr/>
            </p:nvSpPr>
            <p:spPr>
              <a:xfrm>
                <a:off x="4635010" y="4194800"/>
                <a:ext cx="232913" cy="795063"/>
              </a:xfrm>
              <a:prstGeom prst="can">
                <a:avLst/>
              </a:prstGeom>
              <a:solidFill>
                <a:srgbClr val="F1F0C1"/>
              </a:solidFill>
              <a:ln w="12700">
                <a:solidFill>
                  <a:srgbClr val="E6E4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4751446" y="4191456"/>
                <a:ext cx="9550" cy="25806"/>
              </a:xfrm>
              <a:custGeom>
                <a:avLst/>
                <a:gdLst>
                  <a:gd name="connsiteX0" fmla="*/ 0 w 9550"/>
                  <a:gd name="connsiteY0" fmla="*/ 0 h 25806"/>
                  <a:gd name="connsiteX1" fmla="*/ 9525 w 9550"/>
                  <a:gd name="connsiteY1" fmla="*/ 25400 h 25806"/>
                  <a:gd name="connsiteX2" fmla="*/ 0 w 9550"/>
                  <a:gd name="connsiteY2" fmla="*/ 0 h 258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550" h="25806">
                    <a:moveTo>
                      <a:pt x="0" y="0"/>
                    </a:moveTo>
                    <a:cubicBezTo>
                      <a:pt x="0" y="0"/>
                      <a:pt x="8972" y="21529"/>
                      <a:pt x="9525" y="25400"/>
                    </a:cubicBezTo>
                    <a:cubicBezTo>
                      <a:pt x="10124" y="2959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Flame in a sound wave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0672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happens to the flame in a sound wave?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aseline="0" dirty="0" smtClean="0"/>
              <a:t>Which</a:t>
            </a:r>
            <a:r>
              <a:rPr lang="en-US" dirty="0" smtClean="0"/>
              <a:t> is the best answer?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1337229" y="1570054"/>
            <a:ext cx="6525104" cy="4096523"/>
            <a:chOff x="1337229" y="1846279"/>
            <a:chExt cx="6525104" cy="4096523"/>
          </a:xfrm>
        </p:grpSpPr>
        <p:grpSp>
          <p:nvGrpSpPr>
            <p:cNvPr id="9" name="Group 8"/>
            <p:cNvGrpSpPr/>
            <p:nvPr/>
          </p:nvGrpSpPr>
          <p:grpSpPr>
            <a:xfrm>
              <a:off x="1337229" y="1846279"/>
              <a:ext cx="6525104" cy="4096523"/>
              <a:chOff x="1746429" y="2204816"/>
              <a:chExt cx="5760000" cy="3600000"/>
            </a:xfrm>
          </p:grpSpPr>
          <p:cxnSp>
            <p:nvCxnSpPr>
              <p:cNvPr id="10" name="Straight Connector 9"/>
              <p:cNvCxnSpPr/>
              <p:nvPr userDrawn="1"/>
            </p:nvCxnSpPr>
            <p:spPr>
              <a:xfrm>
                <a:off x="4588303" y="2204816"/>
                <a:ext cx="0" cy="3600000"/>
              </a:xfrm>
              <a:prstGeom prst="line">
                <a:avLst/>
              </a:prstGeom>
              <a:ln w="25400">
                <a:solidFill>
                  <a:srgbClr val="214D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 userDrawn="1"/>
            </p:nvCxnSpPr>
            <p:spPr>
              <a:xfrm flipH="1">
                <a:off x="1746429" y="3986272"/>
                <a:ext cx="5760000" cy="0"/>
              </a:xfrm>
              <a:prstGeom prst="line">
                <a:avLst/>
              </a:prstGeom>
              <a:ln w="25400">
                <a:solidFill>
                  <a:srgbClr val="214D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 Placeholder 17"/>
            <p:cNvSpPr txBox="1">
              <a:spLocks/>
            </p:cNvSpPr>
            <p:nvPr/>
          </p:nvSpPr>
          <p:spPr>
            <a:xfrm>
              <a:off x="1402807" y="3246428"/>
              <a:ext cx="3151313" cy="441918"/>
            </a:xfrm>
            <a:prstGeom prst="rect">
              <a:avLst/>
            </a:prstGeom>
          </p:spPr>
          <p:txBody>
            <a:bodyPr anchor="b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</a:t>
              </a:r>
              <a:endParaRPr lang="en-US" sz="1800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8" name="Text Placeholder 17"/>
            <p:cNvSpPr txBox="1">
              <a:spLocks/>
            </p:cNvSpPr>
            <p:nvPr/>
          </p:nvSpPr>
          <p:spPr>
            <a:xfrm>
              <a:off x="4711020" y="3246428"/>
              <a:ext cx="3151313" cy="441918"/>
            </a:xfrm>
            <a:prstGeom prst="rect">
              <a:avLst/>
            </a:prstGeom>
          </p:spPr>
          <p:txBody>
            <a:bodyPr anchor="b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</a:t>
              </a:r>
              <a:endParaRPr lang="en-US" sz="1800" dirty="0" smtClean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9" name="Text Placeholder 17"/>
            <p:cNvSpPr txBox="1">
              <a:spLocks/>
            </p:cNvSpPr>
            <p:nvPr/>
          </p:nvSpPr>
          <p:spPr>
            <a:xfrm>
              <a:off x="4711020" y="5273588"/>
              <a:ext cx="3151313" cy="441918"/>
            </a:xfrm>
            <a:prstGeom prst="rect">
              <a:avLst/>
            </a:prstGeom>
          </p:spPr>
          <p:txBody>
            <a:bodyPr anchor="b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</a:p>
          </p:txBody>
        </p:sp>
        <p:sp>
          <p:nvSpPr>
            <p:cNvPr id="20" name="Text Placeholder 17"/>
            <p:cNvSpPr txBox="1">
              <a:spLocks/>
            </p:cNvSpPr>
            <p:nvPr/>
          </p:nvSpPr>
          <p:spPr>
            <a:xfrm>
              <a:off x="1402807" y="5273588"/>
              <a:ext cx="3151313" cy="441918"/>
            </a:xfrm>
            <a:prstGeom prst="rect">
              <a:avLst/>
            </a:prstGeom>
          </p:spPr>
          <p:txBody>
            <a:bodyPr anchor="b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2555762" y="4090960"/>
              <a:ext cx="481094" cy="1624979"/>
              <a:chOff x="2555762" y="4090960"/>
              <a:chExt cx="481094" cy="1624979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2555762" y="4105182"/>
                <a:ext cx="250888" cy="1610757"/>
                <a:chOff x="2555762" y="4105182"/>
                <a:chExt cx="250888" cy="1610757"/>
              </a:xfrm>
            </p:grpSpPr>
            <p:sp>
              <p:nvSpPr>
                <p:cNvPr id="40" name="Can 39"/>
                <p:cNvSpPr/>
                <p:nvPr/>
              </p:nvSpPr>
              <p:spPr>
                <a:xfrm>
                  <a:off x="2565403" y="4920876"/>
                  <a:ext cx="232913" cy="795063"/>
                </a:xfrm>
                <a:prstGeom prst="can">
                  <a:avLst/>
                </a:prstGeom>
                <a:solidFill>
                  <a:srgbClr val="F1F0C1"/>
                </a:solidFill>
                <a:ln w="12700">
                  <a:solidFill>
                    <a:srgbClr val="E6E4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60" name="Group 59"/>
                <p:cNvGrpSpPr/>
                <p:nvPr/>
              </p:nvGrpSpPr>
              <p:grpSpPr>
                <a:xfrm>
                  <a:off x="2561340" y="4105182"/>
                  <a:ext cx="245310" cy="838213"/>
                  <a:chOff x="3303583" y="2125493"/>
                  <a:chExt cx="245310" cy="547877"/>
                </a:xfrm>
              </p:grpSpPr>
              <p:sp>
                <p:nvSpPr>
                  <p:cNvPr id="61" name="Freeform 60"/>
                  <p:cNvSpPr/>
                  <p:nvPr/>
                </p:nvSpPr>
                <p:spPr>
                  <a:xfrm>
                    <a:off x="3303583" y="2125493"/>
                    <a:ext cx="245310" cy="547877"/>
                  </a:xfrm>
                  <a:custGeom>
                    <a:avLst/>
                    <a:gdLst>
                      <a:gd name="connsiteX0" fmla="*/ 131004 w 245310"/>
                      <a:gd name="connsiteY0" fmla="*/ 547720 h 547877"/>
                      <a:gd name="connsiteX1" fmla="*/ 36 w 245310"/>
                      <a:gd name="connsiteY1" fmla="*/ 402464 h 547877"/>
                      <a:gd name="connsiteX2" fmla="*/ 119098 w 245310"/>
                      <a:gd name="connsiteY2" fmla="*/ 32 h 547877"/>
                      <a:gd name="connsiteX3" fmla="*/ 245304 w 245310"/>
                      <a:gd name="connsiteY3" fmla="*/ 381032 h 547877"/>
                      <a:gd name="connsiteX4" fmla="*/ 131004 w 245310"/>
                      <a:gd name="connsiteY4" fmla="*/ 547720 h 547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45310" h="547877">
                        <a:moveTo>
                          <a:pt x="131004" y="547720"/>
                        </a:moveTo>
                        <a:cubicBezTo>
                          <a:pt x="90126" y="551292"/>
                          <a:pt x="2020" y="493745"/>
                          <a:pt x="36" y="402464"/>
                        </a:cubicBezTo>
                        <a:cubicBezTo>
                          <a:pt x="-1948" y="311183"/>
                          <a:pt x="78220" y="3604"/>
                          <a:pt x="119098" y="32"/>
                        </a:cubicBezTo>
                        <a:cubicBezTo>
                          <a:pt x="159976" y="-3540"/>
                          <a:pt x="244510" y="289354"/>
                          <a:pt x="245304" y="381032"/>
                        </a:cubicBezTo>
                        <a:cubicBezTo>
                          <a:pt x="246098" y="472710"/>
                          <a:pt x="171882" y="544148"/>
                          <a:pt x="131004" y="547720"/>
                        </a:cubicBezTo>
                        <a:close/>
                      </a:path>
                    </a:pathLst>
                  </a:custGeom>
                  <a:solidFill>
                    <a:srgbClr val="FFFF8F">
                      <a:alpha val="75000"/>
                    </a:srgbClr>
                  </a:solidFill>
                  <a:ln w="3175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2" name="Freeform 61"/>
                  <p:cNvSpPr/>
                  <p:nvPr/>
                </p:nvSpPr>
                <p:spPr>
                  <a:xfrm>
                    <a:off x="3336911" y="2384302"/>
                    <a:ext cx="178653" cy="288219"/>
                  </a:xfrm>
                  <a:custGeom>
                    <a:avLst/>
                    <a:gdLst>
                      <a:gd name="connsiteX0" fmla="*/ 95301 w 178653"/>
                      <a:gd name="connsiteY0" fmla="*/ 288142 h 288219"/>
                      <a:gd name="connsiteX1" fmla="*/ 51 w 178653"/>
                      <a:gd name="connsiteY1" fmla="*/ 219086 h 288219"/>
                      <a:gd name="connsiteX2" fmla="*/ 83395 w 178653"/>
                      <a:gd name="connsiteY2" fmla="*/ 11 h 288219"/>
                      <a:gd name="connsiteX3" fmla="*/ 178645 w 178653"/>
                      <a:gd name="connsiteY3" fmla="*/ 209561 h 288219"/>
                      <a:gd name="connsiteX4" fmla="*/ 95301 w 178653"/>
                      <a:gd name="connsiteY4" fmla="*/ 288142 h 288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8653" h="288219">
                        <a:moveTo>
                          <a:pt x="95301" y="288142"/>
                        </a:moveTo>
                        <a:cubicBezTo>
                          <a:pt x="65535" y="289729"/>
                          <a:pt x="2035" y="267108"/>
                          <a:pt x="51" y="219086"/>
                        </a:cubicBezTo>
                        <a:cubicBezTo>
                          <a:pt x="-1933" y="171064"/>
                          <a:pt x="53629" y="1598"/>
                          <a:pt x="83395" y="11"/>
                        </a:cubicBezTo>
                        <a:cubicBezTo>
                          <a:pt x="113161" y="-1576"/>
                          <a:pt x="177851" y="160349"/>
                          <a:pt x="178645" y="209561"/>
                        </a:cubicBezTo>
                        <a:cubicBezTo>
                          <a:pt x="179439" y="258773"/>
                          <a:pt x="125067" y="286555"/>
                          <a:pt x="95301" y="288142"/>
                        </a:cubicBezTo>
                        <a:close/>
                      </a:path>
                    </a:pathLst>
                  </a:custGeom>
                  <a:solidFill>
                    <a:srgbClr val="EB701D">
                      <a:alpha val="75000"/>
                    </a:srgbClr>
                  </a:solidFill>
                  <a:ln w="3175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7" name="Group 56"/>
                <p:cNvGrpSpPr/>
                <p:nvPr/>
              </p:nvGrpSpPr>
              <p:grpSpPr>
                <a:xfrm>
                  <a:off x="2555762" y="4380502"/>
                  <a:ext cx="245310" cy="547877"/>
                  <a:chOff x="3303583" y="2125493"/>
                  <a:chExt cx="245310" cy="547877"/>
                </a:xfrm>
              </p:grpSpPr>
              <p:sp>
                <p:nvSpPr>
                  <p:cNvPr id="58" name="Freeform 57"/>
                  <p:cNvSpPr/>
                  <p:nvPr/>
                </p:nvSpPr>
                <p:spPr>
                  <a:xfrm>
                    <a:off x="3303583" y="2125493"/>
                    <a:ext cx="245310" cy="547877"/>
                  </a:xfrm>
                  <a:custGeom>
                    <a:avLst/>
                    <a:gdLst>
                      <a:gd name="connsiteX0" fmla="*/ 131004 w 245310"/>
                      <a:gd name="connsiteY0" fmla="*/ 547720 h 547877"/>
                      <a:gd name="connsiteX1" fmla="*/ 36 w 245310"/>
                      <a:gd name="connsiteY1" fmla="*/ 402464 h 547877"/>
                      <a:gd name="connsiteX2" fmla="*/ 119098 w 245310"/>
                      <a:gd name="connsiteY2" fmla="*/ 32 h 547877"/>
                      <a:gd name="connsiteX3" fmla="*/ 245304 w 245310"/>
                      <a:gd name="connsiteY3" fmla="*/ 381032 h 547877"/>
                      <a:gd name="connsiteX4" fmla="*/ 131004 w 245310"/>
                      <a:gd name="connsiteY4" fmla="*/ 547720 h 547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45310" h="547877">
                        <a:moveTo>
                          <a:pt x="131004" y="547720"/>
                        </a:moveTo>
                        <a:cubicBezTo>
                          <a:pt x="90126" y="551292"/>
                          <a:pt x="2020" y="493745"/>
                          <a:pt x="36" y="402464"/>
                        </a:cubicBezTo>
                        <a:cubicBezTo>
                          <a:pt x="-1948" y="311183"/>
                          <a:pt x="78220" y="3604"/>
                          <a:pt x="119098" y="32"/>
                        </a:cubicBezTo>
                        <a:cubicBezTo>
                          <a:pt x="159976" y="-3540"/>
                          <a:pt x="244510" y="289354"/>
                          <a:pt x="245304" y="381032"/>
                        </a:cubicBezTo>
                        <a:cubicBezTo>
                          <a:pt x="246098" y="472710"/>
                          <a:pt x="171882" y="544148"/>
                          <a:pt x="131004" y="547720"/>
                        </a:cubicBezTo>
                        <a:close/>
                      </a:path>
                    </a:pathLst>
                  </a:custGeom>
                  <a:solidFill>
                    <a:srgbClr val="FFFF8F">
                      <a:alpha val="75000"/>
                    </a:srgbClr>
                  </a:solidFill>
                  <a:ln w="3175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" name="Freeform 58"/>
                  <p:cNvSpPr/>
                  <p:nvPr/>
                </p:nvSpPr>
                <p:spPr>
                  <a:xfrm>
                    <a:off x="3336911" y="2384302"/>
                    <a:ext cx="178653" cy="288219"/>
                  </a:xfrm>
                  <a:custGeom>
                    <a:avLst/>
                    <a:gdLst>
                      <a:gd name="connsiteX0" fmla="*/ 95301 w 178653"/>
                      <a:gd name="connsiteY0" fmla="*/ 288142 h 288219"/>
                      <a:gd name="connsiteX1" fmla="*/ 51 w 178653"/>
                      <a:gd name="connsiteY1" fmla="*/ 219086 h 288219"/>
                      <a:gd name="connsiteX2" fmla="*/ 83395 w 178653"/>
                      <a:gd name="connsiteY2" fmla="*/ 11 h 288219"/>
                      <a:gd name="connsiteX3" fmla="*/ 178645 w 178653"/>
                      <a:gd name="connsiteY3" fmla="*/ 209561 h 288219"/>
                      <a:gd name="connsiteX4" fmla="*/ 95301 w 178653"/>
                      <a:gd name="connsiteY4" fmla="*/ 288142 h 288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8653" h="288219">
                        <a:moveTo>
                          <a:pt x="95301" y="288142"/>
                        </a:moveTo>
                        <a:cubicBezTo>
                          <a:pt x="65535" y="289729"/>
                          <a:pt x="2035" y="267108"/>
                          <a:pt x="51" y="219086"/>
                        </a:cubicBezTo>
                        <a:cubicBezTo>
                          <a:pt x="-1933" y="171064"/>
                          <a:pt x="53629" y="1598"/>
                          <a:pt x="83395" y="11"/>
                        </a:cubicBezTo>
                        <a:cubicBezTo>
                          <a:pt x="113161" y="-1576"/>
                          <a:pt x="177851" y="160349"/>
                          <a:pt x="178645" y="209561"/>
                        </a:cubicBezTo>
                        <a:cubicBezTo>
                          <a:pt x="179439" y="258773"/>
                          <a:pt x="125067" y="286555"/>
                          <a:pt x="95301" y="288142"/>
                        </a:cubicBezTo>
                        <a:close/>
                      </a:path>
                    </a:pathLst>
                  </a:custGeom>
                  <a:solidFill>
                    <a:srgbClr val="EB701D">
                      <a:alpha val="75000"/>
                    </a:srgbClr>
                  </a:solidFill>
                  <a:ln w="3175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1" name="Group 40"/>
                <p:cNvGrpSpPr/>
                <p:nvPr/>
              </p:nvGrpSpPr>
              <p:grpSpPr>
                <a:xfrm>
                  <a:off x="2566309" y="4639549"/>
                  <a:ext cx="225683" cy="311770"/>
                  <a:chOff x="3303583" y="2213827"/>
                  <a:chExt cx="245310" cy="459543"/>
                </a:xfrm>
              </p:grpSpPr>
              <p:sp>
                <p:nvSpPr>
                  <p:cNvPr id="43" name="Freeform 42"/>
                  <p:cNvSpPr/>
                  <p:nvPr/>
                </p:nvSpPr>
                <p:spPr>
                  <a:xfrm>
                    <a:off x="3303583" y="2213827"/>
                    <a:ext cx="245310" cy="459543"/>
                  </a:xfrm>
                  <a:custGeom>
                    <a:avLst/>
                    <a:gdLst>
                      <a:gd name="connsiteX0" fmla="*/ 131004 w 245310"/>
                      <a:gd name="connsiteY0" fmla="*/ 547720 h 547877"/>
                      <a:gd name="connsiteX1" fmla="*/ 36 w 245310"/>
                      <a:gd name="connsiteY1" fmla="*/ 402464 h 547877"/>
                      <a:gd name="connsiteX2" fmla="*/ 119098 w 245310"/>
                      <a:gd name="connsiteY2" fmla="*/ 32 h 547877"/>
                      <a:gd name="connsiteX3" fmla="*/ 245304 w 245310"/>
                      <a:gd name="connsiteY3" fmla="*/ 381032 h 547877"/>
                      <a:gd name="connsiteX4" fmla="*/ 131004 w 245310"/>
                      <a:gd name="connsiteY4" fmla="*/ 547720 h 547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45310" h="547877">
                        <a:moveTo>
                          <a:pt x="131004" y="547720"/>
                        </a:moveTo>
                        <a:cubicBezTo>
                          <a:pt x="90126" y="551292"/>
                          <a:pt x="2020" y="493745"/>
                          <a:pt x="36" y="402464"/>
                        </a:cubicBezTo>
                        <a:cubicBezTo>
                          <a:pt x="-1948" y="311183"/>
                          <a:pt x="78220" y="3604"/>
                          <a:pt x="119098" y="32"/>
                        </a:cubicBezTo>
                        <a:cubicBezTo>
                          <a:pt x="159976" y="-3540"/>
                          <a:pt x="244510" y="289354"/>
                          <a:pt x="245304" y="381032"/>
                        </a:cubicBezTo>
                        <a:cubicBezTo>
                          <a:pt x="246098" y="472710"/>
                          <a:pt x="171882" y="544148"/>
                          <a:pt x="131004" y="547720"/>
                        </a:cubicBezTo>
                        <a:close/>
                      </a:path>
                    </a:pathLst>
                  </a:custGeom>
                  <a:solidFill>
                    <a:srgbClr val="FFFF8F">
                      <a:alpha val="75000"/>
                    </a:srgbClr>
                  </a:solidFill>
                  <a:ln w="3175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" name="Freeform 43"/>
                  <p:cNvSpPr/>
                  <p:nvPr/>
                </p:nvSpPr>
                <p:spPr>
                  <a:xfrm>
                    <a:off x="3336911" y="2384302"/>
                    <a:ext cx="178653" cy="288219"/>
                  </a:xfrm>
                  <a:custGeom>
                    <a:avLst/>
                    <a:gdLst>
                      <a:gd name="connsiteX0" fmla="*/ 95301 w 178653"/>
                      <a:gd name="connsiteY0" fmla="*/ 288142 h 288219"/>
                      <a:gd name="connsiteX1" fmla="*/ 51 w 178653"/>
                      <a:gd name="connsiteY1" fmla="*/ 219086 h 288219"/>
                      <a:gd name="connsiteX2" fmla="*/ 83395 w 178653"/>
                      <a:gd name="connsiteY2" fmla="*/ 11 h 288219"/>
                      <a:gd name="connsiteX3" fmla="*/ 178645 w 178653"/>
                      <a:gd name="connsiteY3" fmla="*/ 209561 h 288219"/>
                      <a:gd name="connsiteX4" fmla="*/ 95301 w 178653"/>
                      <a:gd name="connsiteY4" fmla="*/ 288142 h 288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8653" h="288219">
                        <a:moveTo>
                          <a:pt x="95301" y="288142"/>
                        </a:moveTo>
                        <a:cubicBezTo>
                          <a:pt x="65535" y="289729"/>
                          <a:pt x="2035" y="267108"/>
                          <a:pt x="51" y="219086"/>
                        </a:cubicBezTo>
                        <a:cubicBezTo>
                          <a:pt x="-1933" y="171064"/>
                          <a:pt x="53629" y="1598"/>
                          <a:pt x="83395" y="11"/>
                        </a:cubicBezTo>
                        <a:cubicBezTo>
                          <a:pt x="113161" y="-1576"/>
                          <a:pt x="177851" y="160349"/>
                          <a:pt x="178645" y="209561"/>
                        </a:cubicBezTo>
                        <a:cubicBezTo>
                          <a:pt x="179439" y="258773"/>
                          <a:pt x="125067" y="286555"/>
                          <a:pt x="95301" y="288142"/>
                        </a:cubicBezTo>
                        <a:close/>
                      </a:path>
                    </a:pathLst>
                  </a:custGeom>
                  <a:solidFill>
                    <a:srgbClr val="EB701D">
                      <a:alpha val="75000"/>
                    </a:srgbClr>
                  </a:solidFill>
                  <a:ln w="3175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42" name="Freeform 41"/>
                <p:cNvSpPr/>
                <p:nvPr/>
              </p:nvSpPr>
              <p:spPr>
                <a:xfrm>
                  <a:off x="2671138" y="4820350"/>
                  <a:ext cx="21442" cy="130969"/>
                </a:xfrm>
                <a:custGeom>
                  <a:avLst/>
                  <a:gdLst>
                    <a:gd name="connsiteX0" fmla="*/ 19061 w 21442"/>
                    <a:gd name="connsiteY0" fmla="*/ 0 h 130969"/>
                    <a:gd name="connsiteX1" fmla="*/ 11 w 21442"/>
                    <a:gd name="connsiteY1" fmla="*/ 80963 h 130969"/>
                    <a:gd name="connsiteX2" fmla="*/ 21442 w 21442"/>
                    <a:gd name="connsiteY2" fmla="*/ 130969 h 130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1442" h="130969">
                      <a:moveTo>
                        <a:pt x="19061" y="0"/>
                      </a:moveTo>
                      <a:cubicBezTo>
                        <a:pt x="9337" y="29567"/>
                        <a:pt x="-386" y="59135"/>
                        <a:pt x="11" y="80963"/>
                      </a:cubicBezTo>
                      <a:cubicBezTo>
                        <a:pt x="408" y="102791"/>
                        <a:pt x="10925" y="116880"/>
                        <a:pt x="21442" y="130969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78" name="Straight Arrow Connector 77"/>
              <p:cNvCxnSpPr/>
              <p:nvPr/>
            </p:nvCxnSpPr>
            <p:spPr>
              <a:xfrm>
                <a:off x="3036856" y="4090960"/>
                <a:ext cx="0" cy="54000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>
              <a:off x="6099363" y="4315357"/>
              <a:ext cx="422999" cy="1400149"/>
              <a:chOff x="6099363" y="4315357"/>
              <a:chExt cx="422999" cy="1400149"/>
            </a:xfrm>
          </p:grpSpPr>
          <p:grpSp>
            <p:nvGrpSpPr>
              <p:cNvPr id="76" name="Group 75"/>
              <p:cNvGrpSpPr/>
              <p:nvPr/>
            </p:nvGrpSpPr>
            <p:grpSpPr>
              <a:xfrm>
                <a:off x="6099363" y="4403009"/>
                <a:ext cx="374624" cy="1312497"/>
                <a:chOff x="6121002" y="4405964"/>
                <a:chExt cx="374624" cy="1312497"/>
              </a:xfrm>
            </p:grpSpPr>
            <p:grpSp>
              <p:nvGrpSpPr>
                <p:cNvPr id="64" name="Group 63"/>
                <p:cNvGrpSpPr/>
                <p:nvPr/>
              </p:nvGrpSpPr>
              <p:grpSpPr>
                <a:xfrm>
                  <a:off x="6121002" y="4405964"/>
                  <a:ext cx="374624" cy="1312497"/>
                  <a:chOff x="6076327" y="2347774"/>
                  <a:chExt cx="374624" cy="1312497"/>
                </a:xfrm>
              </p:grpSpPr>
              <p:grpSp>
                <p:nvGrpSpPr>
                  <p:cNvPr id="65" name="Group 64"/>
                  <p:cNvGrpSpPr/>
                  <p:nvPr/>
                </p:nvGrpSpPr>
                <p:grpSpPr>
                  <a:xfrm rot="2428238">
                    <a:off x="6205641" y="2373204"/>
                    <a:ext cx="245310" cy="547877"/>
                    <a:chOff x="3303583" y="2125493"/>
                    <a:chExt cx="245310" cy="547877"/>
                  </a:xfrm>
                </p:grpSpPr>
                <p:sp>
                  <p:nvSpPr>
                    <p:cNvPr id="73" name="Freeform 72"/>
                    <p:cNvSpPr/>
                    <p:nvPr/>
                  </p:nvSpPr>
                  <p:spPr>
                    <a:xfrm>
                      <a:off x="3303583" y="2125493"/>
                      <a:ext cx="245310" cy="547877"/>
                    </a:xfrm>
                    <a:custGeom>
                      <a:avLst/>
                      <a:gdLst>
                        <a:gd name="connsiteX0" fmla="*/ 131004 w 245310"/>
                        <a:gd name="connsiteY0" fmla="*/ 547720 h 547877"/>
                        <a:gd name="connsiteX1" fmla="*/ 36 w 245310"/>
                        <a:gd name="connsiteY1" fmla="*/ 402464 h 547877"/>
                        <a:gd name="connsiteX2" fmla="*/ 119098 w 245310"/>
                        <a:gd name="connsiteY2" fmla="*/ 32 h 547877"/>
                        <a:gd name="connsiteX3" fmla="*/ 245304 w 245310"/>
                        <a:gd name="connsiteY3" fmla="*/ 381032 h 547877"/>
                        <a:gd name="connsiteX4" fmla="*/ 131004 w 245310"/>
                        <a:gd name="connsiteY4" fmla="*/ 547720 h 5478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45310" h="547877">
                          <a:moveTo>
                            <a:pt x="131004" y="547720"/>
                          </a:moveTo>
                          <a:cubicBezTo>
                            <a:pt x="90126" y="551292"/>
                            <a:pt x="2020" y="493745"/>
                            <a:pt x="36" y="402464"/>
                          </a:cubicBezTo>
                          <a:cubicBezTo>
                            <a:pt x="-1948" y="311183"/>
                            <a:pt x="78220" y="3604"/>
                            <a:pt x="119098" y="32"/>
                          </a:cubicBezTo>
                          <a:cubicBezTo>
                            <a:pt x="159976" y="-3540"/>
                            <a:pt x="244510" y="289354"/>
                            <a:pt x="245304" y="381032"/>
                          </a:cubicBezTo>
                          <a:cubicBezTo>
                            <a:pt x="246098" y="472710"/>
                            <a:pt x="171882" y="544148"/>
                            <a:pt x="131004" y="547720"/>
                          </a:cubicBezTo>
                          <a:close/>
                        </a:path>
                      </a:pathLst>
                    </a:custGeom>
                    <a:solidFill>
                      <a:srgbClr val="FFFF8F">
                        <a:alpha val="75000"/>
                      </a:srgbClr>
                    </a:solidFill>
                    <a:ln w="3175">
                      <a:solidFill>
                        <a:schemeClr val="tx1">
                          <a:lumMod val="50000"/>
                          <a:lumOff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4" name="Freeform 73"/>
                    <p:cNvSpPr/>
                    <p:nvPr/>
                  </p:nvSpPr>
                  <p:spPr>
                    <a:xfrm>
                      <a:off x="3336911" y="2384302"/>
                      <a:ext cx="178653" cy="288219"/>
                    </a:xfrm>
                    <a:custGeom>
                      <a:avLst/>
                      <a:gdLst>
                        <a:gd name="connsiteX0" fmla="*/ 95301 w 178653"/>
                        <a:gd name="connsiteY0" fmla="*/ 288142 h 288219"/>
                        <a:gd name="connsiteX1" fmla="*/ 51 w 178653"/>
                        <a:gd name="connsiteY1" fmla="*/ 219086 h 288219"/>
                        <a:gd name="connsiteX2" fmla="*/ 83395 w 178653"/>
                        <a:gd name="connsiteY2" fmla="*/ 11 h 288219"/>
                        <a:gd name="connsiteX3" fmla="*/ 178645 w 178653"/>
                        <a:gd name="connsiteY3" fmla="*/ 209561 h 288219"/>
                        <a:gd name="connsiteX4" fmla="*/ 95301 w 178653"/>
                        <a:gd name="connsiteY4" fmla="*/ 288142 h 2882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8653" h="288219">
                          <a:moveTo>
                            <a:pt x="95301" y="288142"/>
                          </a:moveTo>
                          <a:cubicBezTo>
                            <a:pt x="65535" y="289729"/>
                            <a:pt x="2035" y="267108"/>
                            <a:pt x="51" y="219086"/>
                          </a:cubicBezTo>
                          <a:cubicBezTo>
                            <a:pt x="-1933" y="171064"/>
                            <a:pt x="53629" y="1598"/>
                            <a:pt x="83395" y="11"/>
                          </a:cubicBezTo>
                          <a:cubicBezTo>
                            <a:pt x="113161" y="-1576"/>
                            <a:pt x="177851" y="160349"/>
                            <a:pt x="178645" y="209561"/>
                          </a:cubicBezTo>
                          <a:cubicBezTo>
                            <a:pt x="179439" y="258773"/>
                            <a:pt x="125067" y="286555"/>
                            <a:pt x="95301" y="288142"/>
                          </a:cubicBezTo>
                          <a:close/>
                        </a:path>
                      </a:pathLst>
                    </a:custGeom>
                    <a:solidFill>
                      <a:srgbClr val="EB701D">
                        <a:alpha val="75000"/>
                      </a:srgbClr>
                    </a:solidFill>
                    <a:ln w="3175">
                      <a:solidFill>
                        <a:schemeClr val="tx1">
                          <a:lumMod val="50000"/>
                          <a:lumOff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67" name="Can 66"/>
                  <p:cNvSpPr/>
                  <p:nvPr/>
                </p:nvSpPr>
                <p:spPr>
                  <a:xfrm>
                    <a:off x="6089185" y="2865208"/>
                    <a:ext cx="232913" cy="795063"/>
                  </a:xfrm>
                  <a:prstGeom prst="can">
                    <a:avLst/>
                  </a:prstGeom>
                  <a:solidFill>
                    <a:srgbClr val="F1F0C1"/>
                  </a:solidFill>
                  <a:ln w="12700">
                    <a:solidFill>
                      <a:srgbClr val="E6E49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grpSp>
                <p:nvGrpSpPr>
                  <p:cNvPr id="68" name="Group 67"/>
                  <p:cNvGrpSpPr/>
                  <p:nvPr/>
                </p:nvGrpSpPr>
                <p:grpSpPr>
                  <a:xfrm>
                    <a:off x="6076327" y="2347774"/>
                    <a:ext cx="245310" cy="547877"/>
                    <a:chOff x="3303583" y="2125493"/>
                    <a:chExt cx="245310" cy="547877"/>
                  </a:xfrm>
                </p:grpSpPr>
                <p:sp>
                  <p:nvSpPr>
                    <p:cNvPr id="69" name="Freeform 68"/>
                    <p:cNvSpPr/>
                    <p:nvPr/>
                  </p:nvSpPr>
                  <p:spPr>
                    <a:xfrm>
                      <a:off x="3303583" y="2125493"/>
                      <a:ext cx="245310" cy="547877"/>
                    </a:xfrm>
                    <a:custGeom>
                      <a:avLst/>
                      <a:gdLst>
                        <a:gd name="connsiteX0" fmla="*/ 131004 w 245310"/>
                        <a:gd name="connsiteY0" fmla="*/ 547720 h 547877"/>
                        <a:gd name="connsiteX1" fmla="*/ 36 w 245310"/>
                        <a:gd name="connsiteY1" fmla="*/ 402464 h 547877"/>
                        <a:gd name="connsiteX2" fmla="*/ 119098 w 245310"/>
                        <a:gd name="connsiteY2" fmla="*/ 32 h 547877"/>
                        <a:gd name="connsiteX3" fmla="*/ 245304 w 245310"/>
                        <a:gd name="connsiteY3" fmla="*/ 381032 h 547877"/>
                        <a:gd name="connsiteX4" fmla="*/ 131004 w 245310"/>
                        <a:gd name="connsiteY4" fmla="*/ 547720 h 54787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45310" h="547877">
                          <a:moveTo>
                            <a:pt x="131004" y="547720"/>
                          </a:moveTo>
                          <a:cubicBezTo>
                            <a:pt x="90126" y="551292"/>
                            <a:pt x="2020" y="493745"/>
                            <a:pt x="36" y="402464"/>
                          </a:cubicBezTo>
                          <a:cubicBezTo>
                            <a:pt x="-1948" y="311183"/>
                            <a:pt x="78220" y="3604"/>
                            <a:pt x="119098" y="32"/>
                          </a:cubicBezTo>
                          <a:cubicBezTo>
                            <a:pt x="159976" y="-3540"/>
                            <a:pt x="244510" y="289354"/>
                            <a:pt x="245304" y="381032"/>
                          </a:cubicBezTo>
                          <a:cubicBezTo>
                            <a:pt x="246098" y="472710"/>
                            <a:pt x="171882" y="544148"/>
                            <a:pt x="131004" y="547720"/>
                          </a:cubicBezTo>
                          <a:close/>
                        </a:path>
                      </a:pathLst>
                    </a:custGeom>
                    <a:solidFill>
                      <a:srgbClr val="FFFF8F">
                        <a:alpha val="75000"/>
                      </a:srgbClr>
                    </a:solidFill>
                    <a:ln w="3175">
                      <a:solidFill>
                        <a:schemeClr val="tx1">
                          <a:lumMod val="50000"/>
                          <a:lumOff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70" name="Freeform 69"/>
                    <p:cNvSpPr/>
                    <p:nvPr/>
                  </p:nvSpPr>
                  <p:spPr>
                    <a:xfrm>
                      <a:off x="3336911" y="2384302"/>
                      <a:ext cx="178653" cy="288219"/>
                    </a:xfrm>
                    <a:custGeom>
                      <a:avLst/>
                      <a:gdLst>
                        <a:gd name="connsiteX0" fmla="*/ 95301 w 178653"/>
                        <a:gd name="connsiteY0" fmla="*/ 288142 h 288219"/>
                        <a:gd name="connsiteX1" fmla="*/ 51 w 178653"/>
                        <a:gd name="connsiteY1" fmla="*/ 219086 h 288219"/>
                        <a:gd name="connsiteX2" fmla="*/ 83395 w 178653"/>
                        <a:gd name="connsiteY2" fmla="*/ 11 h 288219"/>
                        <a:gd name="connsiteX3" fmla="*/ 178645 w 178653"/>
                        <a:gd name="connsiteY3" fmla="*/ 209561 h 288219"/>
                        <a:gd name="connsiteX4" fmla="*/ 95301 w 178653"/>
                        <a:gd name="connsiteY4" fmla="*/ 288142 h 2882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78653" h="288219">
                          <a:moveTo>
                            <a:pt x="95301" y="288142"/>
                          </a:moveTo>
                          <a:cubicBezTo>
                            <a:pt x="65535" y="289729"/>
                            <a:pt x="2035" y="267108"/>
                            <a:pt x="51" y="219086"/>
                          </a:cubicBezTo>
                          <a:cubicBezTo>
                            <a:pt x="-1933" y="171064"/>
                            <a:pt x="53629" y="1598"/>
                            <a:pt x="83395" y="11"/>
                          </a:cubicBezTo>
                          <a:cubicBezTo>
                            <a:pt x="113161" y="-1576"/>
                            <a:pt x="177851" y="160349"/>
                            <a:pt x="178645" y="209561"/>
                          </a:cubicBezTo>
                          <a:cubicBezTo>
                            <a:pt x="179439" y="258773"/>
                            <a:pt x="125067" y="286555"/>
                            <a:pt x="95301" y="288142"/>
                          </a:cubicBezTo>
                          <a:close/>
                        </a:path>
                      </a:pathLst>
                    </a:custGeom>
                    <a:solidFill>
                      <a:srgbClr val="EB701D">
                        <a:alpha val="75000"/>
                      </a:srgbClr>
                    </a:solidFill>
                    <a:ln w="3175">
                      <a:solidFill>
                        <a:schemeClr val="tx1">
                          <a:lumMod val="50000"/>
                          <a:lumOff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sp>
              <p:nvSpPr>
                <p:cNvPr id="75" name="Freeform 74"/>
                <p:cNvSpPr/>
                <p:nvPr/>
              </p:nvSpPr>
              <p:spPr>
                <a:xfrm>
                  <a:off x="6222214" y="4817157"/>
                  <a:ext cx="21442" cy="130969"/>
                </a:xfrm>
                <a:custGeom>
                  <a:avLst/>
                  <a:gdLst>
                    <a:gd name="connsiteX0" fmla="*/ 19061 w 21442"/>
                    <a:gd name="connsiteY0" fmla="*/ 0 h 130969"/>
                    <a:gd name="connsiteX1" fmla="*/ 11 w 21442"/>
                    <a:gd name="connsiteY1" fmla="*/ 80963 h 130969"/>
                    <a:gd name="connsiteX2" fmla="*/ 21442 w 21442"/>
                    <a:gd name="connsiteY2" fmla="*/ 130969 h 1309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1442" h="130969">
                      <a:moveTo>
                        <a:pt x="19061" y="0"/>
                      </a:moveTo>
                      <a:cubicBezTo>
                        <a:pt x="9337" y="29567"/>
                        <a:pt x="-386" y="59135"/>
                        <a:pt x="11" y="80963"/>
                      </a:cubicBezTo>
                      <a:cubicBezTo>
                        <a:pt x="408" y="102791"/>
                        <a:pt x="10925" y="116880"/>
                        <a:pt x="21442" y="130969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79" name="Straight Arrow Connector 78"/>
              <p:cNvCxnSpPr/>
              <p:nvPr/>
            </p:nvCxnSpPr>
            <p:spPr>
              <a:xfrm>
                <a:off x="6216362" y="4315357"/>
                <a:ext cx="30600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95"/>
            <p:cNvGrpSpPr/>
            <p:nvPr/>
          </p:nvGrpSpPr>
          <p:grpSpPr>
            <a:xfrm>
              <a:off x="5899641" y="2244202"/>
              <a:ext cx="612000" cy="1416069"/>
              <a:chOff x="5899641" y="2244202"/>
              <a:chExt cx="612000" cy="1416069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5960302" y="2347774"/>
                <a:ext cx="490649" cy="1312497"/>
                <a:chOff x="5960302" y="2347774"/>
                <a:chExt cx="490649" cy="1312497"/>
              </a:xfrm>
            </p:grpSpPr>
            <p:grpSp>
              <p:nvGrpSpPr>
                <p:cNvPr id="48" name="Group 47"/>
                <p:cNvGrpSpPr/>
                <p:nvPr/>
              </p:nvGrpSpPr>
              <p:grpSpPr>
                <a:xfrm rot="2428238">
                  <a:off x="6205641" y="2373204"/>
                  <a:ext cx="245310" cy="547877"/>
                  <a:chOff x="3303583" y="2125493"/>
                  <a:chExt cx="245310" cy="547877"/>
                </a:xfrm>
              </p:grpSpPr>
              <p:sp>
                <p:nvSpPr>
                  <p:cNvPr id="49" name="Freeform 48"/>
                  <p:cNvSpPr/>
                  <p:nvPr/>
                </p:nvSpPr>
                <p:spPr>
                  <a:xfrm>
                    <a:off x="3303583" y="2125493"/>
                    <a:ext cx="245310" cy="547877"/>
                  </a:xfrm>
                  <a:custGeom>
                    <a:avLst/>
                    <a:gdLst>
                      <a:gd name="connsiteX0" fmla="*/ 131004 w 245310"/>
                      <a:gd name="connsiteY0" fmla="*/ 547720 h 547877"/>
                      <a:gd name="connsiteX1" fmla="*/ 36 w 245310"/>
                      <a:gd name="connsiteY1" fmla="*/ 402464 h 547877"/>
                      <a:gd name="connsiteX2" fmla="*/ 119098 w 245310"/>
                      <a:gd name="connsiteY2" fmla="*/ 32 h 547877"/>
                      <a:gd name="connsiteX3" fmla="*/ 245304 w 245310"/>
                      <a:gd name="connsiteY3" fmla="*/ 381032 h 547877"/>
                      <a:gd name="connsiteX4" fmla="*/ 131004 w 245310"/>
                      <a:gd name="connsiteY4" fmla="*/ 547720 h 547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45310" h="547877">
                        <a:moveTo>
                          <a:pt x="131004" y="547720"/>
                        </a:moveTo>
                        <a:cubicBezTo>
                          <a:pt x="90126" y="551292"/>
                          <a:pt x="2020" y="493745"/>
                          <a:pt x="36" y="402464"/>
                        </a:cubicBezTo>
                        <a:cubicBezTo>
                          <a:pt x="-1948" y="311183"/>
                          <a:pt x="78220" y="3604"/>
                          <a:pt x="119098" y="32"/>
                        </a:cubicBezTo>
                        <a:cubicBezTo>
                          <a:pt x="159976" y="-3540"/>
                          <a:pt x="244510" y="289354"/>
                          <a:pt x="245304" y="381032"/>
                        </a:cubicBezTo>
                        <a:cubicBezTo>
                          <a:pt x="246098" y="472710"/>
                          <a:pt x="171882" y="544148"/>
                          <a:pt x="131004" y="547720"/>
                        </a:cubicBezTo>
                        <a:close/>
                      </a:path>
                    </a:pathLst>
                  </a:custGeom>
                  <a:solidFill>
                    <a:srgbClr val="FFFF8F">
                      <a:alpha val="75000"/>
                    </a:srgbClr>
                  </a:solidFill>
                  <a:ln w="3175">
                    <a:solidFill>
                      <a:schemeClr val="tx1">
                        <a:lumMod val="50000"/>
                        <a:lumOff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0" name="Freeform 49"/>
                  <p:cNvSpPr/>
                  <p:nvPr/>
                </p:nvSpPr>
                <p:spPr>
                  <a:xfrm>
                    <a:off x="3336911" y="2384302"/>
                    <a:ext cx="178653" cy="288219"/>
                  </a:xfrm>
                  <a:custGeom>
                    <a:avLst/>
                    <a:gdLst>
                      <a:gd name="connsiteX0" fmla="*/ 95301 w 178653"/>
                      <a:gd name="connsiteY0" fmla="*/ 288142 h 288219"/>
                      <a:gd name="connsiteX1" fmla="*/ 51 w 178653"/>
                      <a:gd name="connsiteY1" fmla="*/ 219086 h 288219"/>
                      <a:gd name="connsiteX2" fmla="*/ 83395 w 178653"/>
                      <a:gd name="connsiteY2" fmla="*/ 11 h 288219"/>
                      <a:gd name="connsiteX3" fmla="*/ 178645 w 178653"/>
                      <a:gd name="connsiteY3" fmla="*/ 209561 h 288219"/>
                      <a:gd name="connsiteX4" fmla="*/ 95301 w 178653"/>
                      <a:gd name="connsiteY4" fmla="*/ 288142 h 288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8653" h="288219">
                        <a:moveTo>
                          <a:pt x="95301" y="288142"/>
                        </a:moveTo>
                        <a:cubicBezTo>
                          <a:pt x="65535" y="289729"/>
                          <a:pt x="2035" y="267108"/>
                          <a:pt x="51" y="219086"/>
                        </a:cubicBezTo>
                        <a:cubicBezTo>
                          <a:pt x="-1933" y="171064"/>
                          <a:pt x="53629" y="1598"/>
                          <a:pt x="83395" y="11"/>
                        </a:cubicBezTo>
                        <a:cubicBezTo>
                          <a:pt x="113161" y="-1576"/>
                          <a:pt x="177851" y="160349"/>
                          <a:pt x="178645" y="209561"/>
                        </a:cubicBezTo>
                        <a:cubicBezTo>
                          <a:pt x="179439" y="258773"/>
                          <a:pt x="125067" y="286555"/>
                          <a:pt x="95301" y="288142"/>
                        </a:cubicBezTo>
                        <a:close/>
                      </a:path>
                    </a:pathLst>
                  </a:custGeom>
                  <a:solidFill>
                    <a:srgbClr val="EB701D">
                      <a:alpha val="75000"/>
                    </a:srgbClr>
                  </a:solidFill>
                  <a:ln w="3175">
                    <a:solidFill>
                      <a:schemeClr val="tx1">
                        <a:lumMod val="50000"/>
                        <a:lumOff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1" name="Group 50"/>
                <p:cNvGrpSpPr/>
                <p:nvPr/>
              </p:nvGrpSpPr>
              <p:grpSpPr>
                <a:xfrm rot="19186968">
                  <a:off x="5960302" y="2393396"/>
                  <a:ext cx="245310" cy="547877"/>
                  <a:chOff x="3303583" y="2125493"/>
                  <a:chExt cx="245310" cy="547877"/>
                </a:xfrm>
              </p:grpSpPr>
              <p:sp>
                <p:nvSpPr>
                  <p:cNvPr id="52" name="Freeform 51"/>
                  <p:cNvSpPr/>
                  <p:nvPr/>
                </p:nvSpPr>
                <p:spPr>
                  <a:xfrm>
                    <a:off x="3303583" y="2125493"/>
                    <a:ext cx="245310" cy="547877"/>
                  </a:xfrm>
                  <a:custGeom>
                    <a:avLst/>
                    <a:gdLst>
                      <a:gd name="connsiteX0" fmla="*/ 131004 w 245310"/>
                      <a:gd name="connsiteY0" fmla="*/ 547720 h 547877"/>
                      <a:gd name="connsiteX1" fmla="*/ 36 w 245310"/>
                      <a:gd name="connsiteY1" fmla="*/ 402464 h 547877"/>
                      <a:gd name="connsiteX2" fmla="*/ 119098 w 245310"/>
                      <a:gd name="connsiteY2" fmla="*/ 32 h 547877"/>
                      <a:gd name="connsiteX3" fmla="*/ 245304 w 245310"/>
                      <a:gd name="connsiteY3" fmla="*/ 381032 h 547877"/>
                      <a:gd name="connsiteX4" fmla="*/ 131004 w 245310"/>
                      <a:gd name="connsiteY4" fmla="*/ 547720 h 547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45310" h="547877">
                        <a:moveTo>
                          <a:pt x="131004" y="547720"/>
                        </a:moveTo>
                        <a:cubicBezTo>
                          <a:pt x="90126" y="551292"/>
                          <a:pt x="2020" y="493745"/>
                          <a:pt x="36" y="402464"/>
                        </a:cubicBezTo>
                        <a:cubicBezTo>
                          <a:pt x="-1948" y="311183"/>
                          <a:pt x="78220" y="3604"/>
                          <a:pt x="119098" y="32"/>
                        </a:cubicBezTo>
                        <a:cubicBezTo>
                          <a:pt x="159976" y="-3540"/>
                          <a:pt x="244510" y="289354"/>
                          <a:pt x="245304" y="381032"/>
                        </a:cubicBezTo>
                        <a:cubicBezTo>
                          <a:pt x="246098" y="472710"/>
                          <a:pt x="171882" y="544148"/>
                          <a:pt x="131004" y="547720"/>
                        </a:cubicBezTo>
                        <a:close/>
                      </a:path>
                    </a:pathLst>
                  </a:custGeom>
                  <a:solidFill>
                    <a:srgbClr val="FFFF8F">
                      <a:alpha val="75000"/>
                    </a:srgbClr>
                  </a:solidFill>
                  <a:ln w="3175">
                    <a:solidFill>
                      <a:schemeClr val="tx1">
                        <a:lumMod val="50000"/>
                        <a:lumOff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3" name="Freeform 52"/>
                  <p:cNvSpPr/>
                  <p:nvPr/>
                </p:nvSpPr>
                <p:spPr>
                  <a:xfrm>
                    <a:off x="3336911" y="2384302"/>
                    <a:ext cx="178653" cy="288219"/>
                  </a:xfrm>
                  <a:custGeom>
                    <a:avLst/>
                    <a:gdLst>
                      <a:gd name="connsiteX0" fmla="*/ 95301 w 178653"/>
                      <a:gd name="connsiteY0" fmla="*/ 288142 h 288219"/>
                      <a:gd name="connsiteX1" fmla="*/ 51 w 178653"/>
                      <a:gd name="connsiteY1" fmla="*/ 219086 h 288219"/>
                      <a:gd name="connsiteX2" fmla="*/ 83395 w 178653"/>
                      <a:gd name="connsiteY2" fmla="*/ 11 h 288219"/>
                      <a:gd name="connsiteX3" fmla="*/ 178645 w 178653"/>
                      <a:gd name="connsiteY3" fmla="*/ 209561 h 288219"/>
                      <a:gd name="connsiteX4" fmla="*/ 95301 w 178653"/>
                      <a:gd name="connsiteY4" fmla="*/ 288142 h 288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8653" h="288219">
                        <a:moveTo>
                          <a:pt x="95301" y="288142"/>
                        </a:moveTo>
                        <a:cubicBezTo>
                          <a:pt x="65535" y="289729"/>
                          <a:pt x="2035" y="267108"/>
                          <a:pt x="51" y="219086"/>
                        </a:cubicBezTo>
                        <a:cubicBezTo>
                          <a:pt x="-1933" y="171064"/>
                          <a:pt x="53629" y="1598"/>
                          <a:pt x="83395" y="11"/>
                        </a:cubicBezTo>
                        <a:cubicBezTo>
                          <a:pt x="113161" y="-1576"/>
                          <a:pt x="177851" y="160349"/>
                          <a:pt x="178645" y="209561"/>
                        </a:cubicBezTo>
                        <a:cubicBezTo>
                          <a:pt x="179439" y="258773"/>
                          <a:pt x="125067" y="286555"/>
                          <a:pt x="95301" y="288142"/>
                        </a:cubicBezTo>
                        <a:close/>
                      </a:path>
                    </a:pathLst>
                  </a:custGeom>
                  <a:solidFill>
                    <a:srgbClr val="EB701D">
                      <a:alpha val="75000"/>
                    </a:srgbClr>
                  </a:solidFill>
                  <a:ln w="3175">
                    <a:solidFill>
                      <a:schemeClr val="tx1">
                        <a:lumMod val="50000"/>
                        <a:lumOff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28" name="Can 27"/>
                <p:cNvSpPr/>
                <p:nvPr/>
              </p:nvSpPr>
              <p:spPr>
                <a:xfrm>
                  <a:off x="6089185" y="2865208"/>
                  <a:ext cx="232913" cy="795063"/>
                </a:xfrm>
                <a:prstGeom prst="can">
                  <a:avLst/>
                </a:prstGeom>
                <a:solidFill>
                  <a:srgbClr val="F1F0C1"/>
                </a:solidFill>
                <a:ln w="12700">
                  <a:solidFill>
                    <a:srgbClr val="E6E4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6076327" y="2347774"/>
                  <a:ext cx="245310" cy="547877"/>
                  <a:chOff x="3303583" y="2125493"/>
                  <a:chExt cx="245310" cy="547877"/>
                </a:xfrm>
              </p:grpSpPr>
              <p:sp>
                <p:nvSpPr>
                  <p:cNvPr id="31" name="Freeform 30"/>
                  <p:cNvSpPr/>
                  <p:nvPr/>
                </p:nvSpPr>
                <p:spPr>
                  <a:xfrm>
                    <a:off x="3303583" y="2125493"/>
                    <a:ext cx="245310" cy="547877"/>
                  </a:xfrm>
                  <a:custGeom>
                    <a:avLst/>
                    <a:gdLst>
                      <a:gd name="connsiteX0" fmla="*/ 131004 w 245310"/>
                      <a:gd name="connsiteY0" fmla="*/ 547720 h 547877"/>
                      <a:gd name="connsiteX1" fmla="*/ 36 w 245310"/>
                      <a:gd name="connsiteY1" fmla="*/ 402464 h 547877"/>
                      <a:gd name="connsiteX2" fmla="*/ 119098 w 245310"/>
                      <a:gd name="connsiteY2" fmla="*/ 32 h 547877"/>
                      <a:gd name="connsiteX3" fmla="*/ 245304 w 245310"/>
                      <a:gd name="connsiteY3" fmla="*/ 381032 h 547877"/>
                      <a:gd name="connsiteX4" fmla="*/ 131004 w 245310"/>
                      <a:gd name="connsiteY4" fmla="*/ 547720 h 547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45310" h="547877">
                        <a:moveTo>
                          <a:pt x="131004" y="547720"/>
                        </a:moveTo>
                        <a:cubicBezTo>
                          <a:pt x="90126" y="551292"/>
                          <a:pt x="2020" y="493745"/>
                          <a:pt x="36" y="402464"/>
                        </a:cubicBezTo>
                        <a:cubicBezTo>
                          <a:pt x="-1948" y="311183"/>
                          <a:pt x="78220" y="3604"/>
                          <a:pt x="119098" y="32"/>
                        </a:cubicBezTo>
                        <a:cubicBezTo>
                          <a:pt x="159976" y="-3540"/>
                          <a:pt x="244510" y="289354"/>
                          <a:pt x="245304" y="381032"/>
                        </a:cubicBezTo>
                        <a:cubicBezTo>
                          <a:pt x="246098" y="472710"/>
                          <a:pt x="171882" y="544148"/>
                          <a:pt x="131004" y="547720"/>
                        </a:cubicBezTo>
                        <a:close/>
                      </a:path>
                    </a:pathLst>
                  </a:custGeom>
                  <a:solidFill>
                    <a:srgbClr val="FFFF8F">
                      <a:alpha val="75000"/>
                    </a:srgbClr>
                  </a:solidFill>
                  <a:ln w="3175">
                    <a:solidFill>
                      <a:schemeClr val="tx1">
                        <a:lumMod val="50000"/>
                        <a:lumOff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2" name="Freeform 31"/>
                  <p:cNvSpPr/>
                  <p:nvPr/>
                </p:nvSpPr>
                <p:spPr>
                  <a:xfrm>
                    <a:off x="3336911" y="2384302"/>
                    <a:ext cx="178653" cy="288219"/>
                  </a:xfrm>
                  <a:custGeom>
                    <a:avLst/>
                    <a:gdLst>
                      <a:gd name="connsiteX0" fmla="*/ 95301 w 178653"/>
                      <a:gd name="connsiteY0" fmla="*/ 288142 h 288219"/>
                      <a:gd name="connsiteX1" fmla="*/ 51 w 178653"/>
                      <a:gd name="connsiteY1" fmla="*/ 219086 h 288219"/>
                      <a:gd name="connsiteX2" fmla="*/ 83395 w 178653"/>
                      <a:gd name="connsiteY2" fmla="*/ 11 h 288219"/>
                      <a:gd name="connsiteX3" fmla="*/ 178645 w 178653"/>
                      <a:gd name="connsiteY3" fmla="*/ 209561 h 288219"/>
                      <a:gd name="connsiteX4" fmla="*/ 95301 w 178653"/>
                      <a:gd name="connsiteY4" fmla="*/ 288142 h 288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8653" h="288219">
                        <a:moveTo>
                          <a:pt x="95301" y="288142"/>
                        </a:moveTo>
                        <a:cubicBezTo>
                          <a:pt x="65535" y="289729"/>
                          <a:pt x="2035" y="267108"/>
                          <a:pt x="51" y="219086"/>
                        </a:cubicBezTo>
                        <a:cubicBezTo>
                          <a:pt x="-1933" y="171064"/>
                          <a:pt x="53629" y="1598"/>
                          <a:pt x="83395" y="11"/>
                        </a:cubicBezTo>
                        <a:cubicBezTo>
                          <a:pt x="113161" y="-1576"/>
                          <a:pt x="177851" y="160349"/>
                          <a:pt x="178645" y="209561"/>
                        </a:cubicBezTo>
                        <a:cubicBezTo>
                          <a:pt x="179439" y="258773"/>
                          <a:pt x="125067" y="286555"/>
                          <a:pt x="95301" y="288142"/>
                        </a:cubicBezTo>
                        <a:close/>
                      </a:path>
                    </a:pathLst>
                  </a:custGeom>
                  <a:solidFill>
                    <a:srgbClr val="EB701D">
                      <a:alpha val="75000"/>
                    </a:srgbClr>
                  </a:solidFill>
                  <a:ln w="3175">
                    <a:solidFill>
                      <a:schemeClr val="tx1">
                        <a:lumMod val="50000"/>
                        <a:lumOff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sp>
            <p:nvSpPr>
              <p:cNvPr id="30" name="Freeform 29"/>
              <p:cNvSpPr/>
              <p:nvPr/>
            </p:nvSpPr>
            <p:spPr>
              <a:xfrm>
                <a:off x="6194920" y="2764682"/>
                <a:ext cx="21442" cy="130969"/>
              </a:xfrm>
              <a:custGeom>
                <a:avLst/>
                <a:gdLst>
                  <a:gd name="connsiteX0" fmla="*/ 19061 w 21442"/>
                  <a:gd name="connsiteY0" fmla="*/ 0 h 130969"/>
                  <a:gd name="connsiteX1" fmla="*/ 11 w 21442"/>
                  <a:gd name="connsiteY1" fmla="*/ 80963 h 130969"/>
                  <a:gd name="connsiteX2" fmla="*/ 21442 w 21442"/>
                  <a:gd name="connsiteY2" fmla="*/ 130969 h 1309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442" h="130969">
                    <a:moveTo>
                      <a:pt x="19061" y="0"/>
                    </a:moveTo>
                    <a:cubicBezTo>
                      <a:pt x="9337" y="29567"/>
                      <a:pt x="-386" y="59135"/>
                      <a:pt x="11" y="80963"/>
                    </a:cubicBezTo>
                    <a:cubicBezTo>
                      <a:pt x="408" y="102791"/>
                      <a:pt x="10925" y="116880"/>
                      <a:pt x="21442" y="130969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3" name="Straight Arrow Connector 82"/>
              <p:cNvCxnSpPr/>
              <p:nvPr/>
            </p:nvCxnSpPr>
            <p:spPr>
              <a:xfrm flipV="1">
                <a:off x="5899641" y="2244202"/>
                <a:ext cx="61200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headEnd type="arrow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/>
            <p:cNvGrpSpPr/>
            <p:nvPr/>
          </p:nvGrpSpPr>
          <p:grpSpPr>
            <a:xfrm>
              <a:off x="2551974" y="2243670"/>
              <a:ext cx="450442" cy="1420546"/>
              <a:chOff x="2551974" y="2243670"/>
              <a:chExt cx="450442" cy="1420546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2551974" y="2407980"/>
                <a:ext cx="362672" cy="1256236"/>
                <a:chOff x="2551974" y="2407980"/>
                <a:chExt cx="362672" cy="1256236"/>
              </a:xfrm>
            </p:grpSpPr>
            <p:sp>
              <p:nvSpPr>
                <p:cNvPr id="23" name="Can 22"/>
                <p:cNvSpPr/>
                <p:nvPr/>
              </p:nvSpPr>
              <p:spPr>
                <a:xfrm>
                  <a:off x="2551974" y="2869153"/>
                  <a:ext cx="232913" cy="795063"/>
                </a:xfrm>
                <a:prstGeom prst="can">
                  <a:avLst/>
                </a:prstGeom>
                <a:solidFill>
                  <a:srgbClr val="F1F0C1"/>
                </a:solidFill>
                <a:ln w="12700">
                  <a:solidFill>
                    <a:srgbClr val="E6E49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5" name="Group 4"/>
                <p:cNvGrpSpPr/>
                <p:nvPr/>
              </p:nvGrpSpPr>
              <p:grpSpPr>
                <a:xfrm rot="1977983">
                  <a:off x="2669336" y="2407980"/>
                  <a:ext cx="245310" cy="547877"/>
                  <a:chOff x="3316842" y="2132879"/>
                  <a:chExt cx="245310" cy="547877"/>
                </a:xfrm>
              </p:grpSpPr>
              <p:sp>
                <p:nvSpPr>
                  <p:cNvPr id="3" name="Freeform 2"/>
                  <p:cNvSpPr/>
                  <p:nvPr/>
                </p:nvSpPr>
                <p:spPr>
                  <a:xfrm rot="326594">
                    <a:off x="3316842" y="2132879"/>
                    <a:ext cx="245310" cy="547877"/>
                  </a:xfrm>
                  <a:custGeom>
                    <a:avLst/>
                    <a:gdLst>
                      <a:gd name="connsiteX0" fmla="*/ 131004 w 245310"/>
                      <a:gd name="connsiteY0" fmla="*/ 547720 h 547877"/>
                      <a:gd name="connsiteX1" fmla="*/ 36 w 245310"/>
                      <a:gd name="connsiteY1" fmla="*/ 402464 h 547877"/>
                      <a:gd name="connsiteX2" fmla="*/ 119098 w 245310"/>
                      <a:gd name="connsiteY2" fmla="*/ 32 h 547877"/>
                      <a:gd name="connsiteX3" fmla="*/ 245304 w 245310"/>
                      <a:gd name="connsiteY3" fmla="*/ 381032 h 547877"/>
                      <a:gd name="connsiteX4" fmla="*/ 131004 w 245310"/>
                      <a:gd name="connsiteY4" fmla="*/ 547720 h 5478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45310" h="547877">
                        <a:moveTo>
                          <a:pt x="131004" y="547720"/>
                        </a:moveTo>
                        <a:cubicBezTo>
                          <a:pt x="90126" y="551292"/>
                          <a:pt x="2020" y="493745"/>
                          <a:pt x="36" y="402464"/>
                        </a:cubicBezTo>
                        <a:cubicBezTo>
                          <a:pt x="-1948" y="311183"/>
                          <a:pt x="78220" y="3604"/>
                          <a:pt x="119098" y="32"/>
                        </a:cubicBezTo>
                        <a:cubicBezTo>
                          <a:pt x="159976" y="-3540"/>
                          <a:pt x="244510" y="289354"/>
                          <a:pt x="245304" y="381032"/>
                        </a:cubicBezTo>
                        <a:cubicBezTo>
                          <a:pt x="246098" y="472710"/>
                          <a:pt x="171882" y="544148"/>
                          <a:pt x="131004" y="547720"/>
                        </a:cubicBezTo>
                        <a:close/>
                      </a:path>
                    </a:pathLst>
                  </a:custGeom>
                  <a:solidFill>
                    <a:srgbClr val="FFFF8F">
                      <a:alpha val="75000"/>
                    </a:srgbClr>
                  </a:solidFill>
                  <a:ln w="3175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" name="Freeform 3"/>
                  <p:cNvSpPr/>
                  <p:nvPr/>
                </p:nvSpPr>
                <p:spPr>
                  <a:xfrm rot="454186">
                    <a:off x="3336911" y="2384302"/>
                    <a:ext cx="178653" cy="288219"/>
                  </a:xfrm>
                  <a:custGeom>
                    <a:avLst/>
                    <a:gdLst>
                      <a:gd name="connsiteX0" fmla="*/ 95301 w 178653"/>
                      <a:gd name="connsiteY0" fmla="*/ 288142 h 288219"/>
                      <a:gd name="connsiteX1" fmla="*/ 51 w 178653"/>
                      <a:gd name="connsiteY1" fmla="*/ 219086 h 288219"/>
                      <a:gd name="connsiteX2" fmla="*/ 83395 w 178653"/>
                      <a:gd name="connsiteY2" fmla="*/ 11 h 288219"/>
                      <a:gd name="connsiteX3" fmla="*/ 178645 w 178653"/>
                      <a:gd name="connsiteY3" fmla="*/ 209561 h 288219"/>
                      <a:gd name="connsiteX4" fmla="*/ 95301 w 178653"/>
                      <a:gd name="connsiteY4" fmla="*/ 288142 h 288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8653" h="288219">
                        <a:moveTo>
                          <a:pt x="95301" y="288142"/>
                        </a:moveTo>
                        <a:cubicBezTo>
                          <a:pt x="65535" y="289729"/>
                          <a:pt x="2035" y="267108"/>
                          <a:pt x="51" y="219086"/>
                        </a:cubicBezTo>
                        <a:cubicBezTo>
                          <a:pt x="-1933" y="171064"/>
                          <a:pt x="53629" y="1598"/>
                          <a:pt x="83395" y="11"/>
                        </a:cubicBezTo>
                        <a:cubicBezTo>
                          <a:pt x="113161" y="-1576"/>
                          <a:pt x="177851" y="160349"/>
                          <a:pt x="178645" y="209561"/>
                        </a:cubicBezTo>
                        <a:cubicBezTo>
                          <a:pt x="179439" y="258773"/>
                          <a:pt x="125067" y="286555"/>
                          <a:pt x="95301" y="288142"/>
                        </a:cubicBezTo>
                        <a:close/>
                      </a:path>
                    </a:pathLst>
                  </a:custGeom>
                  <a:solidFill>
                    <a:srgbClr val="EB701D">
                      <a:alpha val="75000"/>
                    </a:srgbClr>
                  </a:solidFill>
                  <a:ln w="3175">
                    <a:solidFill>
                      <a:schemeClr val="bg2">
                        <a:lumMod val="9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sp>
            <p:nvSpPr>
              <p:cNvPr id="2" name="Freeform 1"/>
              <p:cNvSpPr/>
              <p:nvPr/>
            </p:nvSpPr>
            <p:spPr>
              <a:xfrm>
                <a:off x="2657709" y="2768627"/>
                <a:ext cx="21442" cy="130969"/>
              </a:xfrm>
              <a:custGeom>
                <a:avLst/>
                <a:gdLst>
                  <a:gd name="connsiteX0" fmla="*/ 19061 w 21442"/>
                  <a:gd name="connsiteY0" fmla="*/ 0 h 130969"/>
                  <a:gd name="connsiteX1" fmla="*/ 11 w 21442"/>
                  <a:gd name="connsiteY1" fmla="*/ 80963 h 130969"/>
                  <a:gd name="connsiteX2" fmla="*/ 21442 w 21442"/>
                  <a:gd name="connsiteY2" fmla="*/ 130969 h 1309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442" h="130969">
                    <a:moveTo>
                      <a:pt x="19061" y="0"/>
                    </a:moveTo>
                    <a:cubicBezTo>
                      <a:pt x="9337" y="29567"/>
                      <a:pt x="-386" y="59135"/>
                      <a:pt x="11" y="80963"/>
                    </a:cubicBezTo>
                    <a:cubicBezTo>
                      <a:pt x="408" y="102791"/>
                      <a:pt x="10925" y="116880"/>
                      <a:pt x="21442" y="130969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7" name="Straight Arrow Connector 86"/>
              <p:cNvCxnSpPr/>
              <p:nvPr/>
            </p:nvCxnSpPr>
            <p:spPr>
              <a:xfrm>
                <a:off x="2678416" y="2243670"/>
                <a:ext cx="324000" cy="0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headEnd type="oval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521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83</TotalTime>
  <Words>56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7</cp:revision>
  <dcterms:created xsi:type="dcterms:W3CDTF">2019-04-09T13:45:35Z</dcterms:created>
  <dcterms:modified xsi:type="dcterms:W3CDTF">2019-10-08T10:59:28Z</dcterms:modified>
</cp:coreProperties>
</file>